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7F7388-37BA-4D5B-A4C8-23A1B2EAB1B7}" v="4" dt="2021-08-25T06:17:25.9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udenmaan epilepsiayhdistys ry, Nylands epilepsiförening rf" userId="9a563c8a-d22e-460b-ba62-e2fc2669324a" providerId="ADAL" clId="{B47F7388-37BA-4D5B-A4C8-23A1B2EAB1B7}"/>
    <pc:docChg chg="custSel delSld modSld">
      <pc:chgData name="Uudenmaan epilepsiayhdistys ry, Nylands epilepsiförening rf" userId="9a563c8a-d22e-460b-ba62-e2fc2669324a" providerId="ADAL" clId="{B47F7388-37BA-4D5B-A4C8-23A1B2EAB1B7}" dt="2021-08-25T06:17:23.712" v="130" actId="20577"/>
      <pc:docMkLst>
        <pc:docMk/>
      </pc:docMkLst>
      <pc:sldChg chg="del">
        <pc:chgData name="Uudenmaan epilepsiayhdistys ry, Nylands epilepsiförening rf" userId="9a563c8a-d22e-460b-ba62-e2fc2669324a" providerId="ADAL" clId="{B47F7388-37BA-4D5B-A4C8-23A1B2EAB1B7}" dt="2021-08-23T08:21:53.847" v="94" actId="47"/>
        <pc:sldMkLst>
          <pc:docMk/>
          <pc:sldMk cId="2071259837" sldId="256"/>
        </pc:sldMkLst>
      </pc:sldChg>
      <pc:sldChg chg="addSp delSp modSp mod">
        <pc:chgData name="Uudenmaan epilepsiayhdistys ry, Nylands epilepsiförening rf" userId="9a563c8a-d22e-460b-ba62-e2fc2669324a" providerId="ADAL" clId="{B47F7388-37BA-4D5B-A4C8-23A1B2EAB1B7}" dt="2021-08-25T06:17:23.712" v="130" actId="20577"/>
        <pc:sldMkLst>
          <pc:docMk/>
          <pc:sldMk cId="96570229" sldId="257"/>
        </pc:sldMkLst>
        <pc:spChg chg="mod">
          <ac:chgData name="Uudenmaan epilepsiayhdistys ry, Nylands epilepsiförening rf" userId="9a563c8a-d22e-460b-ba62-e2fc2669324a" providerId="ADAL" clId="{B47F7388-37BA-4D5B-A4C8-23A1B2EAB1B7}" dt="2021-08-23T08:22:15.803" v="95" actId="26606"/>
          <ac:spMkLst>
            <pc:docMk/>
            <pc:sldMk cId="96570229" sldId="257"/>
            <ac:spMk id="2" creationId="{CF17E0E1-9A9B-4F4C-8C8C-D0C9BE2547E9}"/>
          </ac:spMkLst>
        </pc:spChg>
        <pc:spChg chg="mod ord">
          <ac:chgData name="Uudenmaan epilepsiayhdistys ry, Nylands epilepsiförening rf" userId="9a563c8a-d22e-460b-ba62-e2fc2669324a" providerId="ADAL" clId="{B47F7388-37BA-4D5B-A4C8-23A1B2EAB1B7}" dt="2021-08-25T06:17:23.712" v="130" actId="20577"/>
          <ac:spMkLst>
            <pc:docMk/>
            <pc:sldMk cId="96570229" sldId="257"/>
            <ac:spMk id="3" creationId="{4C861AD8-836D-409E-9271-0E3C60692E1E}"/>
          </ac:spMkLst>
        </pc:spChg>
        <pc:spChg chg="del">
          <ac:chgData name="Uudenmaan epilepsiayhdistys ry, Nylands epilepsiförening rf" userId="9a563c8a-d22e-460b-ba62-e2fc2669324a" providerId="ADAL" clId="{B47F7388-37BA-4D5B-A4C8-23A1B2EAB1B7}" dt="2021-08-23T08:22:15.803" v="95" actId="26606"/>
          <ac:spMkLst>
            <pc:docMk/>
            <pc:sldMk cId="96570229" sldId="257"/>
            <ac:spMk id="17" creationId="{5AC1364A-3E3D-4F0D-8776-78AF3A270DD6}"/>
          </ac:spMkLst>
        </pc:spChg>
        <pc:spChg chg="del">
          <ac:chgData name="Uudenmaan epilepsiayhdistys ry, Nylands epilepsiförening rf" userId="9a563c8a-d22e-460b-ba62-e2fc2669324a" providerId="ADAL" clId="{B47F7388-37BA-4D5B-A4C8-23A1B2EAB1B7}" dt="2021-08-23T08:22:15.803" v="95" actId="26606"/>
          <ac:spMkLst>
            <pc:docMk/>
            <pc:sldMk cId="96570229" sldId="257"/>
            <ac:spMk id="19" creationId="{3FCFB1DE-0B7E-48CC-BA90-B2AB0889F9D6}"/>
          </ac:spMkLst>
        </pc:spChg>
        <pc:spChg chg="add">
          <ac:chgData name="Uudenmaan epilepsiayhdistys ry, Nylands epilepsiförening rf" userId="9a563c8a-d22e-460b-ba62-e2fc2669324a" providerId="ADAL" clId="{B47F7388-37BA-4D5B-A4C8-23A1B2EAB1B7}" dt="2021-08-23T08:22:15.803" v="95" actId="26606"/>
          <ac:spMkLst>
            <pc:docMk/>
            <pc:sldMk cId="96570229" sldId="257"/>
            <ac:spMk id="24" creationId="{352BEC0E-22F8-46D0-9632-375DB541B06C}"/>
          </ac:spMkLst>
        </pc:spChg>
        <pc:spChg chg="add">
          <ac:chgData name="Uudenmaan epilepsiayhdistys ry, Nylands epilepsiförening rf" userId="9a563c8a-d22e-460b-ba62-e2fc2669324a" providerId="ADAL" clId="{B47F7388-37BA-4D5B-A4C8-23A1B2EAB1B7}" dt="2021-08-23T08:22:15.803" v="95" actId="26606"/>
          <ac:spMkLst>
            <pc:docMk/>
            <pc:sldMk cId="96570229" sldId="257"/>
            <ac:spMk id="26" creationId="{3FCFB1DE-0B7E-48CC-BA90-B2AB0889F9D6}"/>
          </ac:spMkLst>
        </pc:spChg>
        <pc:picChg chg="mod">
          <ac:chgData name="Uudenmaan epilepsiayhdistys ry, Nylands epilepsiförening rf" userId="9a563c8a-d22e-460b-ba62-e2fc2669324a" providerId="ADAL" clId="{B47F7388-37BA-4D5B-A4C8-23A1B2EAB1B7}" dt="2021-08-23T08:22:15.803" v="95" actId="26606"/>
          <ac:picMkLst>
            <pc:docMk/>
            <pc:sldMk cId="96570229" sldId="257"/>
            <ac:picMk id="5" creationId="{BE3C6C9A-CB68-4BEA-A544-4F1F6C2018B1}"/>
          </ac:picMkLst>
        </pc:picChg>
        <pc:picChg chg="mod">
          <ac:chgData name="Uudenmaan epilepsiayhdistys ry, Nylands epilepsiförening rf" userId="9a563c8a-d22e-460b-ba62-e2fc2669324a" providerId="ADAL" clId="{B47F7388-37BA-4D5B-A4C8-23A1B2EAB1B7}" dt="2021-08-23T08:22:23.567" v="96" actId="27614"/>
          <ac:picMkLst>
            <pc:docMk/>
            <pc:sldMk cId="96570229" sldId="257"/>
            <ac:picMk id="6" creationId="{BB43A52D-6B4C-4D58-AAC1-E537CA18621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9711D8-75E5-444F-8144-4E46C30ABD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61AB055-583F-4175-971F-F824E4C8D4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A47F718-0A0F-4B9C-BA96-8118A0D48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4389-D811-4784-B4B9-F29822AECF93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E4CFD0-8F11-4E52-9DB3-31CB9352F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37BA7D-113A-499F-9E8F-DC528E98C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FEC42-8D1E-4B16-B4C7-9F0C4AC12E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2901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C921DA-C52D-4BF1-BAF4-9065D5BE6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91E98AA-2338-4AC4-A534-AC1CEEA09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B8EF35-2005-49DC-ADBD-28BA43676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4389-D811-4784-B4B9-F29822AECF93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2EE174E-5E66-48FF-92FD-BA4BC9643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B57D8D-B7E7-4ADB-9BEE-C59A35F9D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FEC42-8D1E-4B16-B4C7-9F0C4AC12E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8812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347A69C-A5E3-42B9-9FF0-78F076BA75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B891F6C-08EE-4DBF-BB19-17F7B0EC9D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91A70F-73E0-4B60-A1A2-A3FDC98CE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4389-D811-4784-B4B9-F29822AECF93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647640-339D-4C0E-BEDB-187CC744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100D82-77C9-4C8F-BC5A-DADEDF372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FEC42-8D1E-4B16-B4C7-9F0C4AC12E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5505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2CF23E-4681-411C-A0E3-B7A47ABEF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F039BB-869C-46DA-A95E-F579F4964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CC3687-2A03-4870-AAEA-ED8CFA58C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4389-D811-4784-B4B9-F29822AECF93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13BA13-CE79-487D-956F-F6D60D129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3420BA-E43B-433A-9997-348A10BA8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FEC42-8D1E-4B16-B4C7-9F0C4AC12E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72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0F5539-30FC-4EA0-9AA7-E4BA3A931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EB0B974-0195-4496-8A94-F4B641B05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A323DD-5A79-428F-A8F3-4FB5ED819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4389-D811-4784-B4B9-F29822AECF93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233390-288C-448F-BA21-A495CD852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141B9A2-7933-4782-9C12-B6F38D40D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FEC42-8D1E-4B16-B4C7-9F0C4AC12E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1785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6EAD19-B579-4846-8F52-275F044F8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1D20AC-219A-45E7-8462-554A4B1437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E71F027-B0B1-4B1E-B7F7-7F5138E5A4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CD00FA7-E43B-441F-AACC-67FDCD073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4389-D811-4784-B4B9-F29822AECF93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406D097-D82F-4574-B9DE-A5AF5A67A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0BDD7C7-9151-45C8-8917-B448686C5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FEC42-8D1E-4B16-B4C7-9F0C4AC12E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645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C41C8C-042B-4291-BE20-950AAC656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3EA6205-337A-42F6-A8D1-F168FA974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B269BED-2102-4E7C-A373-1E1322671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534F13-F43F-40BF-957A-929F30C2EF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21D998F-EECD-4A16-9C6C-01E15E5C53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A06AA5B-962A-4358-846D-D1D3BBE93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4389-D811-4784-B4B9-F29822AECF93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419376B-C515-4897-9C19-5D4BFE78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366A9E45-B308-4B3F-9D55-96CDCBDC2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FEC42-8D1E-4B16-B4C7-9F0C4AC12E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234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0D0ADA-A7E8-4DDC-8E94-B072B8227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9693CEF-4E5C-4997-82F0-43C8769E7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4389-D811-4784-B4B9-F29822AECF93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615A558-CF57-4504-A086-7A44B5904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8FF2001-0924-4196-A3A4-3124C003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FEC42-8D1E-4B16-B4C7-9F0C4AC12E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013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B33FA3B-95B2-4FC4-9CBF-D34B7D712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4389-D811-4784-B4B9-F29822AECF93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5E55E39-75E2-47C8-87A3-9EC27444E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C626491-6E37-433E-BAB0-C9DD83A2A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FEC42-8D1E-4B16-B4C7-9F0C4AC12E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828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CCC54E-DA60-4084-A41D-0C086626E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5D27C1-45CB-4F24-81E4-802B10A45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C80114C-058F-4162-B816-F16C9DEE3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89AC458-F478-47CB-9324-BD74CDFA4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4389-D811-4784-B4B9-F29822AECF93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2FA7ECF-6A12-4F5F-B4D6-F64C70E2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D8C4EEE-DE22-4EDD-BEB6-E9D5C24AF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FEC42-8D1E-4B16-B4C7-9F0C4AC12E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1754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5F836E-CA2B-47F9-92B0-3B79FF388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8583B4E-2F3B-4ACA-8C05-39966E136C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BB0D855-AA8E-4E61-A275-777AA827D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3A630AA-1414-46E6-B4D6-88AFD0577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D4389-D811-4784-B4B9-F29822AECF93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11266CB-A596-4FEC-8CC9-5C8E12F5E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400054E-7DD5-4AC4-9459-899809EA1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FEC42-8D1E-4B16-B4C7-9F0C4AC12E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9698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07A134C-74F7-45BE-B1DA-2E5EC594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65C7B78-B22A-411B-A243-512F8F63D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FD4A9D-1916-4E25-B45B-394032768F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D4389-D811-4784-B4B9-F29822AECF93}" type="datetimeFigureOut">
              <a:rPr lang="fi-FI" smtClean="0"/>
              <a:t>25.8.2021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4219583-EE78-440D-9A85-BBEDC790BE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3BEDBD-E87B-4942-AC01-3606F3DB40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FEC42-8D1E-4B16-B4C7-9F0C4AC12E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762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epilepsia.fi/uusimaa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F17E0E1-9A9B-4F4C-8C8C-D0C9BE254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6894576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br>
              <a:rPr lang="en-US" sz="3000" b="1" spc="25" dirty="0">
                <a:effectLst/>
              </a:rPr>
            </a:br>
            <a:r>
              <a:rPr lang="en-US" sz="3000" b="1" spc="25" dirty="0">
                <a:effectLst/>
              </a:rPr>
              <a:t>Uudenmaan epilepsiayhdistys </a:t>
            </a:r>
            <a:r>
              <a:rPr lang="en-US" sz="3000" b="1" spc="25" dirty="0" err="1">
                <a:effectLst/>
              </a:rPr>
              <a:t>järjestää</a:t>
            </a:r>
            <a:r>
              <a:rPr lang="en-US" sz="3000" b="1" spc="25" dirty="0">
                <a:effectLst/>
              </a:rPr>
              <a:t> </a:t>
            </a:r>
            <a:r>
              <a:rPr lang="en-US" sz="3000" b="1" spc="25" dirty="0" err="1">
                <a:effectLst/>
              </a:rPr>
              <a:t>keilausta</a:t>
            </a:r>
            <a:r>
              <a:rPr lang="en-US" sz="3000" b="1" spc="25" dirty="0">
                <a:effectLst/>
              </a:rPr>
              <a:t> </a:t>
            </a:r>
            <a:r>
              <a:rPr lang="en-US" sz="3000" b="1" spc="25" dirty="0" err="1">
                <a:effectLst/>
              </a:rPr>
              <a:t>Kalliossa</a:t>
            </a:r>
            <a:r>
              <a:rPr lang="en-US" sz="3000" b="1" spc="25" dirty="0">
                <a:effectLst/>
              </a:rPr>
              <a:t> </a:t>
            </a:r>
            <a:r>
              <a:rPr lang="en-US" sz="3000" b="1" spc="25" dirty="0" err="1">
                <a:effectLst/>
              </a:rPr>
              <a:t>syksyllä</a:t>
            </a:r>
            <a:r>
              <a:rPr lang="en-US" sz="3000" b="1" spc="25" dirty="0">
                <a:effectLst/>
              </a:rPr>
              <a:t> 2021!</a:t>
            </a:r>
            <a:br>
              <a:rPr lang="en-US" sz="3000" dirty="0">
                <a:effectLst/>
              </a:rPr>
            </a:br>
            <a:endParaRPr lang="en-US" sz="3000" dirty="0"/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861AD8-836D-409E-9271-0E3C60692E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706624"/>
            <a:ext cx="6894576" cy="3483864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0">
              <a:buNone/>
            </a:pPr>
            <a:r>
              <a:rPr lang="en-US" sz="1800" spc="25" dirty="0">
                <a:effectLst/>
              </a:rPr>
              <a:t>Keilaamme Helsinki Fun </a:t>
            </a:r>
            <a:r>
              <a:rPr lang="en-US" sz="1800" spc="25" dirty="0" err="1">
                <a:effectLst/>
              </a:rPr>
              <a:t>Bowlingissa</a:t>
            </a:r>
            <a:r>
              <a:rPr lang="en-US" sz="1800" spc="25" dirty="0">
                <a:effectLst/>
              </a:rPr>
              <a:t> </a:t>
            </a:r>
            <a:r>
              <a:rPr lang="en-US" sz="1800" spc="25" dirty="0" err="1">
                <a:effectLst/>
              </a:rPr>
              <a:t>Kalliossa</a:t>
            </a:r>
            <a:r>
              <a:rPr lang="en-US" sz="1800" spc="25" dirty="0">
                <a:effectLst/>
              </a:rPr>
              <a:t> </a:t>
            </a:r>
            <a:r>
              <a:rPr lang="en-US" sz="1800" spc="25" dirty="0" err="1">
                <a:effectLst/>
              </a:rPr>
              <a:t>osoitteessa</a:t>
            </a:r>
            <a:r>
              <a:rPr lang="en-US" sz="1800" spc="25" dirty="0">
                <a:effectLst/>
              </a:rPr>
              <a:t>: </a:t>
            </a:r>
            <a:r>
              <a:rPr lang="en-US" sz="1800" spc="25" dirty="0" err="1">
                <a:effectLst/>
              </a:rPr>
              <a:t>Helsinginkatu</a:t>
            </a:r>
            <a:r>
              <a:rPr lang="en-US" sz="1800" spc="25" dirty="0">
                <a:effectLst/>
              </a:rPr>
              <a:t> 25, </a:t>
            </a:r>
            <a:r>
              <a:rPr lang="en-US" sz="1800" spc="25" dirty="0" err="1"/>
              <a:t>neljänä</a:t>
            </a:r>
            <a:r>
              <a:rPr lang="en-US" sz="1800" spc="25" dirty="0">
                <a:effectLst/>
              </a:rPr>
              <a:t> </a:t>
            </a:r>
            <a:r>
              <a:rPr lang="en-US" sz="1800" spc="25" dirty="0" err="1">
                <a:effectLst/>
              </a:rPr>
              <a:t>lauantaina</a:t>
            </a:r>
            <a:r>
              <a:rPr lang="en-US" sz="1800" spc="25" dirty="0">
                <a:effectLst/>
              </a:rPr>
              <a:t>: </a:t>
            </a:r>
            <a:endParaRPr lang="en-US" sz="1800" dirty="0"/>
          </a:p>
          <a:p>
            <a:pPr marL="0" indent="0">
              <a:buNone/>
            </a:pPr>
            <a:r>
              <a:rPr lang="en-US" sz="1800" b="1" spc="25" dirty="0">
                <a:effectLst/>
              </a:rPr>
              <a:t>4.9., 2.10., 6.11. ja 4.12. </a:t>
            </a:r>
            <a:r>
              <a:rPr lang="en-US" sz="1800" b="1" spc="25" dirty="0" err="1">
                <a:effectLst/>
              </a:rPr>
              <a:t>klo</a:t>
            </a:r>
            <a:r>
              <a:rPr lang="en-US" sz="1800" b="1" spc="25" dirty="0">
                <a:effectLst/>
              </a:rPr>
              <a:t> 13-14.</a:t>
            </a:r>
          </a:p>
          <a:p>
            <a:pPr marL="0" indent="0">
              <a:buNone/>
            </a:pPr>
            <a:endParaRPr lang="en-US" sz="1800" dirty="0">
              <a:effectLst/>
            </a:endParaRPr>
          </a:p>
          <a:p>
            <a:pPr marL="0" indent="0">
              <a:buNone/>
            </a:pPr>
            <a:r>
              <a:rPr lang="en-US" sz="1800" spc="25" dirty="0" err="1">
                <a:effectLst/>
              </a:rPr>
              <a:t>Keilaus</a:t>
            </a:r>
            <a:r>
              <a:rPr lang="en-US" sz="1800" spc="25" dirty="0">
                <a:effectLst/>
              </a:rPr>
              <a:t> </a:t>
            </a:r>
            <a:r>
              <a:rPr lang="en-US" sz="1800" spc="25" dirty="0" err="1">
                <a:effectLst/>
              </a:rPr>
              <a:t>maksaa</a:t>
            </a:r>
            <a:r>
              <a:rPr lang="en-US" sz="1800" spc="25" dirty="0">
                <a:effectLst/>
              </a:rPr>
              <a:t> </a:t>
            </a:r>
            <a:r>
              <a:rPr lang="en-US" sz="1800" b="1" spc="25" dirty="0">
                <a:effectLst/>
              </a:rPr>
              <a:t>3€/</a:t>
            </a:r>
            <a:r>
              <a:rPr lang="en-US" sz="1800" b="1" spc="25" dirty="0" err="1">
                <a:effectLst/>
              </a:rPr>
              <a:t>kerta</a:t>
            </a:r>
            <a:r>
              <a:rPr lang="en-US" sz="1800" spc="25" dirty="0">
                <a:effectLst/>
              </a:rPr>
              <a:t> ja se </a:t>
            </a:r>
            <a:r>
              <a:rPr lang="en-US" sz="1800" spc="25" dirty="0" err="1">
                <a:effectLst/>
              </a:rPr>
              <a:t>maksetaan</a:t>
            </a:r>
            <a:r>
              <a:rPr lang="en-US" sz="1800" spc="25" dirty="0">
                <a:effectLst/>
              </a:rPr>
              <a:t> </a:t>
            </a:r>
            <a:r>
              <a:rPr lang="en-US" sz="1800" spc="25" dirty="0" err="1">
                <a:effectLst/>
              </a:rPr>
              <a:t>paikan</a:t>
            </a:r>
            <a:r>
              <a:rPr lang="en-US" sz="1800" spc="25" dirty="0">
                <a:effectLst/>
              </a:rPr>
              <a:t> </a:t>
            </a:r>
            <a:r>
              <a:rPr lang="en-US" sz="1800" spc="25" dirty="0" err="1">
                <a:effectLst/>
              </a:rPr>
              <a:t>päällä</a:t>
            </a:r>
            <a:r>
              <a:rPr lang="en-US" sz="1800" spc="25" dirty="0">
                <a:effectLst/>
              </a:rPr>
              <a:t> </a:t>
            </a:r>
            <a:r>
              <a:rPr lang="en-US" sz="1800" spc="25" dirty="0" err="1">
                <a:effectLst/>
              </a:rPr>
              <a:t>keilauksen</a:t>
            </a:r>
            <a:r>
              <a:rPr lang="en-US" sz="1800" spc="25" dirty="0">
                <a:effectLst/>
              </a:rPr>
              <a:t> </a:t>
            </a:r>
            <a:r>
              <a:rPr lang="en-US" sz="1800" spc="25" dirty="0" err="1">
                <a:effectLst/>
              </a:rPr>
              <a:t>vastuuhenkilölle</a:t>
            </a:r>
            <a:r>
              <a:rPr lang="en-US" sz="1800" spc="25" dirty="0">
                <a:effectLst/>
              </a:rPr>
              <a:t> </a:t>
            </a:r>
            <a:r>
              <a:rPr lang="en-US" sz="1800" spc="25" dirty="0" err="1">
                <a:effectLst/>
              </a:rPr>
              <a:t>Hannulle</a:t>
            </a:r>
            <a:r>
              <a:rPr lang="en-US" sz="1800" spc="25" dirty="0">
                <a:effectLst/>
              </a:rPr>
              <a:t>.</a:t>
            </a:r>
            <a:endParaRPr lang="en-US" sz="1800" dirty="0">
              <a:effectLst/>
            </a:endParaRPr>
          </a:p>
          <a:p>
            <a:pPr marL="0"/>
            <a:endParaRPr lang="en-US" sz="1800" dirty="0">
              <a:effectLst/>
            </a:endParaRPr>
          </a:p>
          <a:p>
            <a:pPr marL="0" indent="0">
              <a:buNone/>
            </a:pPr>
            <a:r>
              <a:rPr lang="en-US" sz="1800" spc="25" dirty="0" err="1">
                <a:effectLst/>
              </a:rPr>
              <a:t>Ilmoittautuminen</a:t>
            </a:r>
            <a:r>
              <a:rPr lang="en-US" sz="1800" spc="25" dirty="0">
                <a:effectLst/>
              </a:rPr>
              <a:t> </a:t>
            </a:r>
            <a:r>
              <a:rPr lang="en-US" sz="1800" spc="25" dirty="0" err="1">
                <a:effectLst/>
              </a:rPr>
              <a:t>viimeistään</a:t>
            </a:r>
            <a:r>
              <a:rPr lang="en-US" sz="1800" spc="25" dirty="0">
                <a:effectLst/>
              </a:rPr>
              <a:t> </a:t>
            </a:r>
            <a:r>
              <a:rPr lang="en-US" sz="1800" b="1" spc="25" dirty="0" err="1">
                <a:effectLst/>
              </a:rPr>
              <a:t>keilausta</a:t>
            </a:r>
            <a:r>
              <a:rPr lang="en-US" sz="1800" b="1" spc="25" dirty="0">
                <a:effectLst/>
              </a:rPr>
              <a:t> </a:t>
            </a:r>
            <a:r>
              <a:rPr lang="en-US" sz="1800" b="1" spc="25" dirty="0" err="1">
                <a:effectLst/>
              </a:rPr>
              <a:t>edeltävään</a:t>
            </a:r>
            <a:r>
              <a:rPr lang="en-US" sz="1800" b="1" spc="25" dirty="0">
                <a:effectLst/>
              </a:rPr>
              <a:t> </a:t>
            </a:r>
            <a:r>
              <a:rPr lang="en-US" sz="1800" b="1" spc="25" dirty="0" err="1">
                <a:effectLst/>
              </a:rPr>
              <a:t>torstaihin</a:t>
            </a:r>
            <a:r>
              <a:rPr lang="en-US" sz="1800" b="1" spc="25" dirty="0">
                <a:effectLst/>
              </a:rPr>
              <a:t> </a:t>
            </a:r>
            <a:r>
              <a:rPr lang="en-US" sz="1800" b="1" spc="25" dirty="0" err="1">
                <a:effectLst/>
              </a:rPr>
              <a:t>mennessä</a:t>
            </a:r>
            <a:r>
              <a:rPr lang="en-US" sz="1800" b="1" spc="25" dirty="0">
                <a:effectLst/>
              </a:rPr>
              <a:t> </a:t>
            </a:r>
            <a:r>
              <a:rPr lang="en-US" sz="1800" b="1" spc="25" dirty="0" err="1">
                <a:effectLst/>
              </a:rPr>
              <a:t>nettisivujemme</a:t>
            </a:r>
            <a:r>
              <a:rPr lang="en-US" sz="1800" b="1" spc="25" dirty="0">
                <a:effectLst/>
              </a:rPr>
              <a:t> kautta: </a:t>
            </a:r>
            <a:r>
              <a:rPr lang="en-US" sz="1800" spc="25">
                <a:hlinkClick r:id="rId2"/>
              </a:rPr>
              <a:t>www.epilepsia</a:t>
            </a:r>
            <a:r>
              <a:rPr lang="en-US" sz="1800" spc="25" dirty="0">
                <a:hlinkClick r:id="rId2"/>
              </a:rPr>
              <a:t>.fi/uusimaa</a:t>
            </a:r>
            <a:r>
              <a:rPr lang="en-US" sz="1800" spc="25" dirty="0"/>
              <a:t> ja </a:t>
            </a:r>
            <a:r>
              <a:rPr lang="en-US" sz="1800" spc="25" dirty="0" err="1"/>
              <a:t>tapahtumat</a:t>
            </a:r>
            <a:r>
              <a:rPr lang="en-US" sz="1800" spc="25" dirty="0"/>
              <a:t>.</a:t>
            </a:r>
            <a:endParaRPr lang="en-US" sz="1800" b="1" spc="25" dirty="0">
              <a:effectLst/>
            </a:endParaRPr>
          </a:p>
          <a:p>
            <a:pPr marL="0"/>
            <a:endParaRPr lang="en-US" sz="1800" dirty="0">
              <a:effectLst/>
            </a:endParaRPr>
          </a:p>
          <a:p>
            <a:pPr marL="0" indent="0">
              <a:buNone/>
            </a:pPr>
            <a:r>
              <a:rPr lang="en-US" sz="1800" spc="25" dirty="0" err="1">
                <a:effectLst/>
              </a:rPr>
              <a:t>Lisätiedot</a:t>
            </a:r>
            <a:r>
              <a:rPr lang="en-US" sz="1800" spc="25" dirty="0">
                <a:effectLst/>
              </a:rPr>
              <a:t>:</a:t>
            </a:r>
            <a:endParaRPr lang="en-US" sz="1800" dirty="0">
              <a:effectLst/>
            </a:endParaRPr>
          </a:p>
          <a:p>
            <a:pPr marL="0" indent="0">
              <a:buNone/>
            </a:pPr>
            <a:r>
              <a:rPr lang="en-US" sz="1800" spc="25" dirty="0">
                <a:effectLst/>
              </a:rPr>
              <a:t>laura.uusimaa@epilepsia.fi tai 050 535 4009.</a:t>
            </a:r>
            <a:endParaRPr lang="en-US" sz="1800" dirty="0">
              <a:effectLst/>
            </a:endParaRPr>
          </a:p>
          <a:p>
            <a:endParaRPr lang="en-US" sz="1400" dirty="0"/>
          </a:p>
        </p:txBody>
      </p:sp>
      <p:pic>
        <p:nvPicPr>
          <p:cNvPr id="5" name="Sisällön paikkamerkki 4" descr="Kuva, joka sisältää kohteen urheilu, keilailu&#10;&#10;Kuvaus luotu automaattisesti">
            <a:extLst>
              <a:ext uri="{FF2B5EF4-FFF2-40B4-BE49-F238E27FC236}">
                <a16:creationId xmlns:a16="http://schemas.microsoft.com/office/drawing/2014/main" id="{BE3C6C9A-CB68-4BEA-A544-4F1F6C2018B1}"/>
              </a:ext>
            </a:extLst>
          </p:cNvPr>
          <p:cNvPicPr>
            <a:picLocks noGrp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4" r="-3" b="3608"/>
          <a:stretch/>
        </p:blipFill>
        <p:spPr>
          <a:xfrm>
            <a:off x="8221034" y="329183"/>
            <a:ext cx="3299827" cy="3429969"/>
          </a:xfrm>
          <a:prstGeom prst="rect">
            <a:avLst/>
          </a:prstGeom>
        </p:spPr>
      </p:pic>
      <p:pic>
        <p:nvPicPr>
          <p:cNvPr id="6" name="Kuva 5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BB43A52D-6B4C-4D58-AAC1-E537CA1862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3840" y="4587275"/>
            <a:ext cx="3995928" cy="116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70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83</Words>
  <Application>Microsoft Office PowerPoint</Application>
  <PresentationFormat>Laajakuva</PresentationFormat>
  <Paragraphs>10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 Uudenmaan epilepsiayhdistys järjestää keilausta Kalliossa syksyllä 2021!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Uudenmaan epilepsiayhdistys ry, Nylands epilepsiförening rf</dc:creator>
  <cp:lastModifiedBy>Uudenmaan epilepsiayhdistys ry, Nylands epilepsiförening rf</cp:lastModifiedBy>
  <cp:revision>1</cp:revision>
  <dcterms:created xsi:type="dcterms:W3CDTF">2021-08-23T08:01:40Z</dcterms:created>
  <dcterms:modified xsi:type="dcterms:W3CDTF">2021-08-25T06:17:26Z</dcterms:modified>
</cp:coreProperties>
</file>